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2" r:id="rId1"/>
  </p:sldMasterIdLst>
  <p:sldIdLst>
    <p:sldId id="257" r:id="rId2"/>
    <p:sldId id="259" r:id="rId3"/>
    <p:sldId id="260" r:id="rId4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3" autoAdjust="0"/>
    <p:restoredTop sz="94660"/>
  </p:normalViewPr>
  <p:slideViewPr>
    <p:cSldViewPr snapToGrid="0">
      <p:cViewPr varScale="1">
        <p:scale>
          <a:sx n="69" d="100"/>
          <a:sy n="69" d="100"/>
        </p:scale>
        <p:origin x="564" y="4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slide" Target="slides/slide3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19003057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3855842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6298139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9544150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8582105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75447537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76733227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00354460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8021386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1597629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72541816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29C51CD-4843-4558-B33E-44BD64327082}" type="datetimeFigureOut">
              <a:rPr lang="ru-RU" smtClean="0"/>
              <a:t>06.10.2021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83D84C-050D-4130-80EE-B5AE87981096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66027033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63" r:id="rId1"/>
    <p:sldLayoutId id="2147483864" r:id="rId2"/>
    <p:sldLayoutId id="2147483865" r:id="rId3"/>
    <p:sldLayoutId id="2147483866" r:id="rId4"/>
    <p:sldLayoutId id="2147483867" r:id="rId5"/>
    <p:sldLayoutId id="2147483868" r:id="rId6"/>
    <p:sldLayoutId id="2147483869" r:id="rId7"/>
    <p:sldLayoutId id="2147483870" r:id="rId8"/>
    <p:sldLayoutId id="2147483871" r:id="rId9"/>
    <p:sldLayoutId id="2147483872" r:id="rId10"/>
    <p:sldLayoutId id="2147483873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g"/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4.xml"/><Relationship Id="rId4" Type="http://schemas.openxmlformats.org/officeDocument/2006/relationships/image" Target="../media/image3.jp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Рисунок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94004" y="2080037"/>
            <a:ext cx="3070260" cy="432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9" name="Рисунок 8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9138" y="2080037"/>
            <a:ext cx="3087420" cy="432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11" name="TextBox 10"/>
          <p:cNvSpPr txBox="1"/>
          <p:nvPr/>
        </p:nvSpPr>
        <p:spPr>
          <a:xfrm>
            <a:off x="694004" y="1082355"/>
            <a:ext cx="1073137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sz="2400" b="1" dirty="0" smtClean="0"/>
              <a:t>       Плакат  </a:t>
            </a:r>
            <a:r>
              <a:rPr lang="ru-RU" sz="2400" b="1" dirty="0"/>
              <a:t>№1  </a:t>
            </a:r>
            <a:r>
              <a:rPr lang="en-US" sz="2400" b="1" dirty="0"/>
              <a:t>                           </a:t>
            </a:r>
            <a:r>
              <a:rPr lang="ru-RU" sz="2400" b="1" dirty="0" smtClean="0"/>
              <a:t>            Плакат  </a:t>
            </a:r>
            <a:r>
              <a:rPr lang="ru-RU" sz="2400" b="1" dirty="0"/>
              <a:t>№</a:t>
            </a:r>
            <a:r>
              <a:rPr lang="ru-RU" sz="2400" b="1" dirty="0" smtClean="0"/>
              <a:t>2                                  Плакат № 3</a:t>
            </a:r>
            <a:endParaRPr lang="ru-RU" sz="2400" b="1" dirty="0"/>
          </a:p>
        </p:txBody>
      </p:sp>
      <p:pic>
        <p:nvPicPr>
          <p:cNvPr id="5" name="Объект 4"/>
          <p:cNvPicPr>
            <a:picLocks noGrp="1" noChangeAspect="1"/>
          </p:cNvPicPr>
          <p:nvPr>
            <p:ph sz="half" idx="1"/>
          </p:nvPr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523032" y="2080037"/>
            <a:ext cx="3069469" cy="4320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sp>
        <p:nvSpPr>
          <p:cNvPr id="2" name="Прямоугольник 1"/>
          <p:cNvSpPr/>
          <p:nvPr/>
        </p:nvSpPr>
        <p:spPr>
          <a:xfrm>
            <a:off x="1681017" y="157018"/>
            <a:ext cx="8950037" cy="58477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3200" b="1" u="sng" dirty="0"/>
              <a:t>Информация по размещению плакатов в школах</a:t>
            </a:r>
          </a:p>
        </p:txBody>
      </p:sp>
    </p:spTree>
    <p:extLst>
      <p:ext uri="{BB962C8B-B14F-4D97-AF65-F5344CB8AC3E}">
        <p14:creationId xmlns:p14="http://schemas.microsoft.com/office/powerpoint/2010/main" val="888757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35708" y="1219201"/>
            <a:ext cx="3676073" cy="480131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r>
              <a:rPr lang="ru-RU" b="1" dirty="0" smtClean="0"/>
              <a:t>1.Плакаты </a:t>
            </a:r>
            <a:r>
              <a:rPr lang="ru-RU" b="1" dirty="0"/>
              <a:t>размещаются </a:t>
            </a:r>
            <a:r>
              <a:rPr lang="ru-RU" b="1" dirty="0" smtClean="0"/>
              <a:t>рядом</a:t>
            </a:r>
            <a:r>
              <a:rPr lang="en-US" b="1" dirty="0"/>
              <a:t> </a:t>
            </a:r>
            <a:r>
              <a:rPr lang="ru-RU" b="1" dirty="0" smtClean="0"/>
              <a:t>друг с другом</a:t>
            </a:r>
          </a:p>
          <a:p>
            <a:pPr lvl="0"/>
            <a:endParaRPr lang="en-US" b="1" dirty="0" smtClean="0"/>
          </a:p>
          <a:p>
            <a:pPr lvl="0"/>
            <a:r>
              <a:rPr lang="ru-RU" b="1" dirty="0" smtClean="0"/>
              <a:t>2.Уголки </a:t>
            </a:r>
            <a:r>
              <a:rPr lang="ru-RU" b="1" dirty="0"/>
              <a:t>приклеиваются на </a:t>
            </a:r>
            <a:r>
              <a:rPr lang="ru-RU" b="1" dirty="0" smtClean="0"/>
              <a:t>скотч</a:t>
            </a:r>
            <a:endParaRPr lang="en-US" b="1" dirty="0" smtClean="0"/>
          </a:p>
          <a:p>
            <a:pPr lvl="0"/>
            <a:r>
              <a:rPr lang="ru-RU" dirty="0" smtClean="0"/>
              <a:t>(</a:t>
            </a:r>
            <a:r>
              <a:rPr lang="ru-RU" dirty="0"/>
              <a:t>если нет возможности приклеить на скотч, клеим скотч на уголки плаката, главное, чтобы он был, но в идеале стараемся уговорить. </a:t>
            </a:r>
            <a:endParaRPr lang="ru-RU" dirty="0" smtClean="0"/>
          </a:p>
          <a:p>
            <a:pPr lvl="0"/>
            <a:r>
              <a:rPr lang="ru-RU" dirty="0" smtClean="0"/>
              <a:t>Можно </a:t>
            </a:r>
            <a:r>
              <a:rPr lang="ru-RU" dirty="0"/>
              <a:t>попросить приклеить на 2 минуты для фото, а далее повесить так, как требует руководство школы</a:t>
            </a:r>
            <a:r>
              <a:rPr lang="ru-RU" dirty="0" smtClean="0"/>
              <a:t>).</a:t>
            </a:r>
          </a:p>
          <a:p>
            <a:pPr lvl="0"/>
            <a:endParaRPr lang="ru-RU" dirty="0"/>
          </a:p>
          <a:p>
            <a:r>
              <a:rPr lang="ru-RU" b="1" dirty="0"/>
              <a:t>3.В каждой школе делаем не менее 3х фотографий размещения плакатов</a:t>
            </a:r>
          </a:p>
          <a:p>
            <a:pPr lvl="0"/>
            <a:endParaRPr lang="ru-RU" dirty="0"/>
          </a:p>
        </p:txBody>
      </p:sp>
      <p:pic>
        <p:nvPicPr>
          <p:cNvPr id="3" name="Рисунок 2" descr="Изображение выглядит как текст, стена, внутренний, потолок&#10;&#10;Автоматически созданное описание">
            <a:extLst>
              <a:ext uri="{FF2B5EF4-FFF2-40B4-BE49-F238E27FC236}">
                <a16:creationId xmlns:a16="http://schemas.microsoft.com/office/drawing/2014/main" id="{766C1258-AC61-A440-83A1-16E0C35CE7FC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6458" t="21423" r="2130" b="7165"/>
          <a:stretch/>
        </p:blipFill>
        <p:spPr>
          <a:xfrm>
            <a:off x="5013499" y="1219201"/>
            <a:ext cx="5855999" cy="4392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365102606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554183" y="76181"/>
            <a:ext cx="4765962" cy="618630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/>
            <a:endParaRPr lang="ru-RU" b="1" dirty="0"/>
          </a:p>
          <a:p>
            <a:pPr lvl="0"/>
            <a:r>
              <a:rPr lang="ru-RU" b="1" dirty="0" smtClean="0"/>
              <a:t>4.На </a:t>
            </a:r>
            <a:r>
              <a:rPr lang="ru-RU" b="1" dirty="0"/>
              <a:t>фото должно быть видно, что это школа (не дом, не офис) – коридор, какие-то школьные элементы</a:t>
            </a:r>
            <a:r>
              <a:rPr lang="ru-RU" b="1" dirty="0" smtClean="0"/>
              <a:t>.</a:t>
            </a:r>
          </a:p>
          <a:p>
            <a:pPr lvl="0"/>
            <a:endParaRPr lang="ru-RU" b="1" dirty="0"/>
          </a:p>
          <a:p>
            <a:pPr lvl="0"/>
            <a:r>
              <a:rPr lang="ru-RU" b="1" dirty="0" smtClean="0"/>
              <a:t>5.Делаем фотография </a:t>
            </a:r>
            <a:r>
              <a:rPr lang="ru-RU" b="1" dirty="0"/>
              <a:t>здания школы, где был размещен плакат с информационной табличкой </a:t>
            </a:r>
          </a:p>
          <a:p>
            <a:pPr lvl="0"/>
            <a:r>
              <a:rPr lang="ru-RU" dirty="0" smtClean="0"/>
              <a:t>Желательно</a:t>
            </a:r>
            <a:r>
              <a:rPr lang="ru-RU" dirty="0"/>
              <a:t>, чтобы плакаты были размещены рядом и уместились на одной фотографии. </a:t>
            </a:r>
            <a:endParaRPr lang="ru-RU" dirty="0" smtClean="0"/>
          </a:p>
          <a:p>
            <a:pPr lvl="0"/>
            <a:r>
              <a:rPr lang="ru-RU" dirty="0" smtClean="0"/>
              <a:t>В </a:t>
            </a:r>
            <a:r>
              <a:rPr lang="ru-RU" dirty="0"/>
              <a:t>случае, если это не представляется возможным, необходимо предоставить не менее 3х фотографий каждого плаката</a:t>
            </a:r>
            <a:r>
              <a:rPr lang="ru-RU" dirty="0" smtClean="0"/>
              <a:t>.</a:t>
            </a:r>
          </a:p>
          <a:p>
            <a:pPr lvl="0"/>
            <a:endParaRPr lang="ru-RU" dirty="0" smtClean="0"/>
          </a:p>
          <a:p>
            <a:pPr lvl="0"/>
            <a:r>
              <a:rPr lang="ru-RU" b="1" dirty="0" smtClean="0"/>
              <a:t>6.Фотографии горизонтальные</a:t>
            </a:r>
          </a:p>
          <a:p>
            <a:pPr lvl="0"/>
            <a:endParaRPr lang="ru-RU" b="1" dirty="0"/>
          </a:p>
          <a:p>
            <a:pPr lvl="0"/>
            <a:r>
              <a:rPr lang="ru-RU" b="1" dirty="0" smtClean="0"/>
              <a:t>7.Хорошо </a:t>
            </a:r>
            <a:r>
              <a:rPr lang="ru-RU" b="1" dirty="0"/>
              <a:t>видно содержание плакатов</a:t>
            </a:r>
          </a:p>
          <a:p>
            <a:pPr lvl="0"/>
            <a:r>
              <a:rPr lang="ru-RU" dirty="0"/>
              <a:t>Размер фото - не менее 3 мегабайт, установить в настройка телефона (в разделе камера)</a:t>
            </a:r>
          </a:p>
          <a:p>
            <a:pPr lvl="0"/>
            <a:r>
              <a:rPr lang="ru-RU" dirty="0"/>
              <a:t>Формат: </a:t>
            </a:r>
            <a:r>
              <a:rPr lang="en-US" dirty="0"/>
              <a:t>jpeg</a:t>
            </a:r>
            <a:endParaRPr lang="ru-RU" dirty="0"/>
          </a:p>
          <a:p>
            <a:pPr lvl="0"/>
            <a:endParaRPr lang="ru-RU" dirty="0"/>
          </a:p>
        </p:txBody>
      </p:sp>
      <p:pic>
        <p:nvPicPr>
          <p:cNvPr id="3" name="Рисунок 2" descr="Изображение выглядит как стена, потолок, внутренний, пол&#10;&#10;Автоматически созданное описание">
            <a:extLst>
              <a:ext uri="{FF2B5EF4-FFF2-40B4-BE49-F238E27FC236}">
                <a16:creationId xmlns:a16="http://schemas.microsoft.com/office/drawing/2014/main" id="{A6606A9F-1AA7-0248-9665-CA2736499365}"/>
              </a:ext>
            </a:extLst>
          </p:cNvPr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420" y="3576762"/>
            <a:ext cx="4176000" cy="3132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  <p:pic>
        <p:nvPicPr>
          <p:cNvPr id="4" name="Объект 6" descr="Изображение выглядит как здание, внешний, крыша&#10;&#10;Автоматически созданное описание">
            <a:extLst>
              <a:ext uri="{FF2B5EF4-FFF2-40B4-BE49-F238E27FC236}">
                <a16:creationId xmlns:a16="http://schemas.microsoft.com/office/drawing/2014/main" id="{B5E2489F-5790-E542-B4CB-42ACD360EB28}"/>
              </a:ext>
            </a:extLst>
          </p:cNvPr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699420" y="165275"/>
            <a:ext cx="4175999" cy="3132000"/>
          </a:xfrm>
          <a:prstGeom prst="rect">
            <a:avLst/>
          </a:prstGeom>
          <a:solidFill>
            <a:srgbClr val="FFFFFF">
              <a:shade val="85000"/>
            </a:srgbClr>
          </a:solidFill>
          <a:ln w="190500" cap="rnd">
            <a:solidFill>
              <a:srgbClr val="FFFFFF"/>
            </a:solidFill>
          </a:ln>
          <a:effectLst>
            <a:outerShdw blurRad="50000" algn="tl" rotWithShape="0">
              <a:srgbClr val="000000">
                <a:alpha val="41000"/>
              </a:srgbClr>
            </a:outerShdw>
          </a:effectLst>
          <a:scene3d>
            <a:camera prst="orthographicFront"/>
            <a:lightRig rig="twoPt" dir="t">
              <a:rot lat="0" lon="0" rev="7800000"/>
            </a:lightRig>
          </a:scene3d>
          <a:sp3d contourW="6350">
            <a:bevelT w="50800" h="16510"/>
            <a:contourClr>
              <a:srgbClr val="C0C0C0"/>
            </a:contourClr>
          </a:sp3d>
        </p:spPr>
      </p:pic>
    </p:spTree>
    <p:extLst>
      <p:ext uri="{BB962C8B-B14F-4D97-AF65-F5344CB8AC3E}">
        <p14:creationId xmlns:p14="http://schemas.microsoft.com/office/powerpoint/2010/main" val="17690075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236</TotalTime>
  <Words>173</Words>
  <Application>Microsoft Office PowerPoint</Application>
  <PresentationFormat>Широкоэкранный</PresentationFormat>
  <Paragraphs>21</Paragraphs>
  <Slides>3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3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3</vt:i4>
      </vt:variant>
    </vt:vector>
  </HeadingPairs>
  <TitlesOfParts>
    <vt:vector size="7" baseType="lpstr">
      <vt:lpstr>Arial</vt:lpstr>
      <vt:lpstr>Calibri</vt:lpstr>
      <vt:lpstr>Calibri Light</vt:lpstr>
      <vt:lpstr>Тема Office</vt:lpstr>
      <vt:lpstr>Презентация PowerPoint</vt:lpstr>
      <vt:lpstr>Презентация PowerPoint</vt:lpstr>
      <vt:lpstr>Презентация PowerPoint</vt:lpstr>
    </vt:vector>
  </TitlesOfParts>
  <Company>HP Inc.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Малова Мария Алексеевна</dc:creator>
  <cp:lastModifiedBy>Малова Мария Алексеевна</cp:lastModifiedBy>
  <cp:revision>18</cp:revision>
  <dcterms:created xsi:type="dcterms:W3CDTF">2021-10-01T13:34:35Z</dcterms:created>
  <dcterms:modified xsi:type="dcterms:W3CDTF">2021-10-06T08:34:18Z</dcterms:modified>
</cp:coreProperties>
</file>